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543B8-B7AD-BAB0-DD8A-192080E1FEBD}" v="53" dt="2026-02-25T10:33:49.013"/>
    <p1510:client id="{D7EE56E8-64D7-B0CA-B15D-381EF275334D}" v="15" dt="2026-02-25T10:22:01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89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00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4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8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4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2/25/2026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2/25/2026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49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2/25/2026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77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4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5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up of a keyboard">
            <a:extLst>
              <a:ext uri="{FF2B5EF4-FFF2-40B4-BE49-F238E27FC236}">
                <a16:creationId xmlns:a16="http://schemas.microsoft.com/office/drawing/2014/main" id="{8BFB3AA9-A941-ABAB-F9FD-494FDB8AAC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1980" r="-2" b="1141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Stenokeyboard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solidFill>
                  <a:srgbClr val="FFFFFF"/>
                </a:solidFill>
              </a:rPr>
              <a:t>Výstup</a:t>
            </a:r>
            <a:r>
              <a:rPr lang="en-US" sz="2200" dirty="0">
                <a:solidFill>
                  <a:srgbClr val="FFFFFF"/>
                </a:solidFill>
              </a:rPr>
              <a:t> 3</a:t>
            </a:r>
          </a:p>
          <a:p>
            <a:r>
              <a:rPr lang="en-US" sz="2200" dirty="0">
                <a:solidFill>
                  <a:srgbClr val="FFFFFF"/>
                </a:solidFill>
              </a:rPr>
              <a:t>Vojtěch </a:t>
            </a:r>
            <a:r>
              <a:rPr lang="en-US" sz="2200" err="1">
                <a:solidFill>
                  <a:srgbClr val="FFFFFF"/>
                </a:solidFill>
              </a:rPr>
              <a:t>Nebes</a:t>
            </a:r>
            <a:r>
              <a:rPr lang="en-US" sz="2200" dirty="0">
                <a:solidFill>
                  <a:srgbClr val="FFFFFF"/>
                </a:solidFill>
              </a:rPr>
              <a:t>, 3. 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object with holes&#10;&#10;AI-generated content may be incorrect.">
            <a:extLst>
              <a:ext uri="{FF2B5EF4-FFF2-40B4-BE49-F238E27FC236}">
                <a16:creationId xmlns:a16="http://schemas.microsoft.com/office/drawing/2014/main" id="{9EDB8F3C-D585-6D58-91DD-CF60FFAD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8554"/>
            <a:ext cx="12192000" cy="5286845"/>
          </a:xfrm>
          <a:prstGeom prst="rect">
            <a:avLst/>
          </a:prstGeom>
        </p:spPr>
      </p:pic>
      <p:pic>
        <p:nvPicPr>
          <p:cNvPr id="3" name="Picture 2" descr="A grey rectangular object with screws&#10;&#10;AI-generated content may be incorrect.">
            <a:extLst>
              <a:ext uri="{FF2B5EF4-FFF2-40B4-BE49-F238E27FC236}">
                <a16:creationId xmlns:a16="http://schemas.microsoft.com/office/drawing/2014/main" id="{77701B7D-95BD-1DE4-E728-3E9051FD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46" r="-7" b="-184"/>
          <a:stretch>
            <a:fillRect/>
          </a:stretch>
        </p:blipFill>
        <p:spPr>
          <a:xfrm>
            <a:off x="0" y="3216280"/>
            <a:ext cx="12192842" cy="418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8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with a yellow and black image&#10;&#10;AI-generated content may be incorrect.">
            <a:extLst>
              <a:ext uri="{FF2B5EF4-FFF2-40B4-BE49-F238E27FC236}">
                <a16:creationId xmlns:a16="http://schemas.microsoft.com/office/drawing/2014/main" id="{9D6269DE-A307-1D1E-31E9-17FF139D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3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chine with a white object on a brown surface&#10;&#10;AI-generated content may be incorrect.">
            <a:extLst>
              <a:ext uri="{FF2B5EF4-FFF2-40B4-BE49-F238E27FC236}">
                <a16:creationId xmlns:a16="http://schemas.microsoft.com/office/drawing/2014/main" id="{5521CCF1-D062-D843-5ECF-CA45DDA8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685" y="-1720645"/>
            <a:ext cx="6096144" cy="10852354"/>
          </a:xfrm>
          <a:prstGeom prst="rect">
            <a:avLst/>
          </a:prstGeom>
        </p:spPr>
      </p:pic>
      <p:pic>
        <p:nvPicPr>
          <p:cNvPr id="4" name="Picture 3" descr="A keyboard on a machine&#10;&#10;AI-generated content may be incorrect.">
            <a:extLst>
              <a:ext uri="{FF2B5EF4-FFF2-40B4-BE49-F238E27FC236}">
                <a16:creationId xmlns:a16="http://schemas.microsoft.com/office/drawing/2014/main" id="{A2481E35-67B7-1739-571F-38AA2C9B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27" y="-1794387"/>
            <a:ext cx="6096145" cy="108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holding a button&#10;&#10;AI-generated content may be incorrect.">
            <a:extLst>
              <a:ext uri="{FF2B5EF4-FFF2-40B4-BE49-F238E27FC236}">
                <a16:creationId xmlns:a16="http://schemas.microsoft.com/office/drawing/2014/main" id="{C52B54B4-6105-4EA4-B810-C72D16E89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1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holding a piece of electronic equipment&#10;&#10;AI-generated content may be incorrect.">
            <a:extLst>
              <a:ext uri="{FF2B5EF4-FFF2-40B4-BE49-F238E27FC236}">
                <a16:creationId xmlns:a16="http://schemas.microsoft.com/office/drawing/2014/main" id="{D73DB22E-2D09-E8D3-18D1-C8C225C3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4504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VanillaVTI</vt:lpstr>
      <vt:lpstr>Stenokeyboard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292</cp:revision>
  <dcterms:created xsi:type="dcterms:W3CDTF">2025-11-13T07:19:10Z</dcterms:created>
  <dcterms:modified xsi:type="dcterms:W3CDTF">2026-02-25T10:34:32Z</dcterms:modified>
</cp:coreProperties>
</file>